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2787762#sub_id=120000" TargetMode="External"/><Relationship Id="rId2" Type="http://schemas.openxmlformats.org/officeDocument/2006/relationships/hyperlink" Target="https://online.zakon.kz/Document/?doc_id=36484185#sub_id=21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Лекция № 4. Структура системы образования Р</a:t>
            </a:r>
            <a:r>
              <a:rPr lang="kk-KZ" sz="27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: образовательные программы и стандарты, сеть образовательных учреждений, органы управления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образованием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7160840" cy="148972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Старший преподаватель кафедры педагогики и образовательного менеджмента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Ж.Т.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9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Наиболее полно потребностям динамичной экономики отвечает сочетание разнообразных конкурирующих государственных и частных организаций, представляющих услуги технического и профессионального образования при наличии национальной системы контроля качества.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УПРАВЛЕНИЕ ОБРАЗОВАТЕЛЬНЫМИ УЧРЕЖДЕНИЯМИ И ОРГАНИЗАЦИЯМИ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является организация, осуществляющая образовательный процесс, то есть реализующая одну или несколько образовательных программ и (или) обеспечивающая содержание и воспитание обучающихся, воспитанников.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Деятельность государственных образовательных организаций регулируется законодательством об образовании и разрабатываемыми на его основе уставами.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Государственный статус образовательного учреждения устанавливается при его аккредитации.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48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Управление общеобразовательными учреждениями.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Общеобразовательные учреждения являются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основным звеном системы непрерывного образования и предоставляют всем гражданам Республики Казахстан гарантированное государством право и возможность получения бесплатного среднего образования в пределах государственных стандартов.</a:t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последние годы в республике получили распространение новые формы полного среднего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школы с углубленным изучением отдельных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предметов,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лицеи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гимназии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школы.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44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Управление общеобразовательным учреждением осуществляется в соответствии с Законом Республики Казахстан "Об образовании" и Уставом общеобразовательного учреждения на принципах демократичности, открытости, приоритета общечеловеческих ценностей и здоровья человека, свободного развития личности.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Общее руководство общеобразовательным учреждением осуществляет выборный представительный орган — Совет учреждения. Порядок выборов Совета и вопросы его компетенции определяются Уставом общеобразовательного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11171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Непосредственное руководство общеобразовательным учреждением осуществляет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назначаемый органами управления образованием.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Директор несет ответственность перед государством, обществом и учредителем за свою деятельность в соответствии с функциональными обязанностями, установленными Законом Республики Казахстан "Об образовании" и другими нормативными актами.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Разграничение полномочий между Советом учреждения и директором определяется Уставом общеобразовательного учреждения. Современный процесс демократизации системы управления школой ведет к тому, что возрастает число лиц, привлекаемых к участию в управлении. </a:t>
            </a:r>
          </a:p>
        </p:txBody>
      </p:sp>
    </p:spTree>
    <p:extLst>
      <p:ext uri="{BB962C8B-B14F-4D97-AF65-F5344CB8AC3E}">
        <p14:creationId xmlns:p14="http://schemas.microsoft.com/office/powerpoint/2010/main" val="80222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Управляют не только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его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заместители,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руководители методических объединений и классные руководители.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уроке управляет процессом усвоения знаний, 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ученик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управляет своей собственной учебной деятельностью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Управление начальными и средними профессиональными учебными заведениями.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профессиональное образование приобретается в профессионально-технических школах и сочетается с общим средним образованием.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281519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Профессионально-технические школы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являются учебными заведениями системы общего среднего образования.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Профессионально-техническое обучение может осуществляться также непосредственно на производстве, на курсах, в учебно-курсовых комбинатах, учебных центрах и в других формах подготовки рабочих.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Среднее специальное образование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осуществляется на базе полного среднего образования и имеет целью профессиональную подготовку специалистов среднего звена, а также повышение квалификации и переподготовку кадров.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Средние специальные учебные заведения (колледжи)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функционируют в системе высшего образования.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Общее руководство данными типами учебных заведений осуществляет Совет, а непосредственное — прошедший соответствующую аттестацию директор.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74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условиях происходящих в республике перемен назрела необходимость проведения реформы как в структуре образовательных учреждений и учебного процесса, так и в управлении этими учреждениями. В этой связи, согласно Программе действий Правительства Республики Казахстан по углублению реформы, предполагается, начиная с 1996 года, ликвидация сети средних специальных учебных заведений.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64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4Управление высшими учебными заведениями.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Высшее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образование является важнейшим структурным звеном системы непрерывного образования.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Правовые, экономические и социальные основы организации и деятельности высших учебных заведений определены в Законе Республики Казахстан "О высшем образовании".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высших учебных заведениях могут быть реализованы различные по характеру и объему, содержанию и срокам обучения преемственные образовательно-профессиональные программы, освоение которых удостоверяется документами о соответствующем уровне высшего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890926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Многоуровневая структура высшего образования нацелена на расширение возможностей высшей школы в удовлетворении многообразных культурно-образовательных запросов личности, повышение профессиональной, научной и общекультурной подготовки специалистов с учетом меняющихся потребностей экономики и рынка труда.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Такая структура высшего образования влияет на характер правового регулирования права на образование с учетом различных интересов. Например, подготовка специалистов с высшим медицинским образованием, как, впрочем, и некоторых других специальностей, требует не только теоретических, но и практических навыков. Этим и объясняется вовлечение в учебный процесс практикующих стационарных лечебных организаций (кафедра, объединенная с лечебным учреждением).</a:t>
            </a:r>
          </a:p>
        </p:txBody>
      </p:sp>
    </p:spTree>
    <p:extLst>
      <p:ext uri="{BB962C8B-B14F-4D97-AF65-F5344CB8AC3E}">
        <p14:creationId xmlns:p14="http://schemas.microsoft.com/office/powerpoint/2010/main" val="2845139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91877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Кроме того, в управлении вузами стали активно использоваться договорные формы, позволяющие решать не только вопросы укрепления материально-технической базы вузов, но и содержания обучения.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Высшее учебное заведение является не только учебной, но и научной организацией. Более половины научно-исследовательских работ, проводимых в республике, выполняются в вузах. Это разработка теоретических и прикладных проблем, подготовка учебников и учебных пособий, работы научно-методического характера.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9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Цели занятия: осмыслить сущность управления учебными заведениями как целостной системы, проследить специфические закономерности управления государственными и муниципальными образовательными учреждениями, изучить сущность управления учреждениями среднего специального, профессионального образования.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Управление учебными заведениями как целостная система.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Управление общеобразовательными учреждениями.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Управление начальными и средними профессиональными учебными заведениями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Управление высшими учебными заведениями.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Управление государственным высшим учебным заведением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 Управление негосударственными учреждениями образования.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понятия: целостность, функционирование, государство, работодатель, общенациональная политика, стандарт, аккредитация, аттестация, управленческая деятельность, устав, педагогический совет, финансово-хозяйственный отчет, инновационное управление.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54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Управление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государственным высшим учебным заведением регламентируется Положением, согласно которому высшим органом управления государственного высшего учебного заведения является Ученый совет. Состав Ученого совета, его задачи, полномочия, другие вопросы деятельности определяются Уставом вуза.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Непосредственное руководство высшим учебным заведением осуществляет ректор. Ректоров государственных вузов (кроме военных, автономных и международных) назначает Министерство образования, культуры и здравоохранения по согласованию с соответствующими отраслевыми министерствами, ведомствами и местными исполнительными органами.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Ректор, прошедший соответствующую аттестацию, в пределах своих полномочий издает приказы, распоряжения, обязательные к исполнению всеми работниками и обучающимися в вузе.</a:t>
            </a:r>
          </a:p>
        </p:txBody>
      </p:sp>
    </p:spTree>
    <p:extLst>
      <p:ext uri="{BB962C8B-B14F-4D97-AF65-F5344CB8AC3E}">
        <p14:creationId xmlns:p14="http://schemas.microsoft.com/office/powerpoint/2010/main" val="3839706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Часть своих полномочий ректор может передать проректорам и другим руководящим работникам вуза.</a:t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Основными структурными подразделениями вуза являются факультет и кафедра,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действующие на основании Положения и Устава вуза.</a:t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(учебно-научно-методическое и административное подразделение вуза) осуществляет подготовку студентов и аспирантов по одной или нескольким родственным специальностям, повышение квалификации руководящих, инженерно-технических и педагогических работников соответствующей отрасли экономики, образования и культуры, руководство научно-исследовательской работой кафедр.</a:t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Факультет возглавляет декан, избираемый Ученым советом вуза из числа наиболее квалифицированных и авторитетных специалистов.</a:t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Кафедра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(основное учебно-научное подразделение) вуза (факультета) осуществляет учебную, методическую, научно-исследовательскую и воспитательную работу среди студентов, а также подготовку научно-педагогических кадров и повышение их квалификации. Кафедру возглавляет заведующий.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997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Эффективность управления вузом зависит не только от четко установленных прав и обязанностей руководителей вузовских подразделений, но и активного участия в учебно-научном процессе и общественных делах органов студенческого самоуправления, самих студентов. В условиях развития высшей школы достаточно остро стоят задачи по коренному изменению содержания отношений между администрацией и студенческим самоуправлением, педагогами и студентами [3].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53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6.Управление негосударственными учреждениями образования. Наряду с государственным сектором образования формируется негосударственная система образования.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Правительство Республики Казахстан поддерживает негосударственные учебные заведения путем передачи им помещений и материальной базы в аренду на льготных условиях.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Эти учреждения берут на себя определенную долю государственных забот об образовании и уменьшают бюджетные расходы.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Негосударственные учреждения образования создаются, реорганизуются и ликвидируются по решению их учредителей.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Деятельность негосударственных учреждений образования осуществляется ими самостоятельно на основании разработанных Уставов.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Непосредственное руководство негосударственным учреждением образования осуществляет ректор (директор, заведующий), назначаемый его учредителем.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33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1.Лицей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профессионально ориентированный тип общеобразовательного учебного заведения, реализующий принцип непрерывного образования, с преимущественным обучением учащихся предметам естественно-математического и технического профиля на старшей ступени обучения.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Гимназия — один из типов средних общеобразовательных учреждений с повышенным уровнем образования, ориентированный на преимущественное обучение по предметам гуманитарного профиля на старшей ступени.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 Таранов А. Высшая школа: правовые аспекты перестройки. Алма-Ата. 1988. С. 67. 4.</a:t>
            </a:r>
          </a:p>
        </p:txBody>
      </p:sp>
    </p:spTree>
    <p:extLst>
      <p:ext uri="{BB962C8B-B14F-4D97-AF65-F5344CB8AC3E}">
        <p14:creationId xmlns:p14="http://schemas.microsoft.com/office/powerpoint/2010/main" val="1807143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Обсудите ваши впечатления от прослушанной лекции и постарайтесь ответить на следующие вопросы: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Раскройте суть управления педагогической системой.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Назовите субъектов управления и их роль в осуществлении профессионального образования.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Почему необходимо участие государства и его органов в управлении образованием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Какие функциям выполняет государство в управлении образованием?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Управление учебными заведениями как целостная система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система является самостоятельным развивающимся объектом, состоящим из ряда компонентов. Управление педагогической системой сохраняет ее целостность, но в то же время позволяет вносить изменения, влиять на действие отдельных ее компонентов. Функционирование педагогической системы направлено на достижение целей, обусловленных потребностями общества, которые должны быть достигнуты в строго определенное время (период подготовки высококвалифицированного рабочего или специалиста).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6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Взаимодействие государственных органов с заказчиками кадров призвано стимулировать гибкость и рационализацию управления образовательной системой, распределять между ними ответственность за процесс и качество профессиональной подготовки, сохраняя при этом единое образовательное пространство в государстве.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Каждый из субъектов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государство, регионы, работодатели, общественные организации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реализует свой интерес в осуществлении профессионального образования. Это определяет характер их функций в управлении образованием, долю его финансирования, степень влияния на содержание образования и объем полномочий.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6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 функциям государства в управлении образованием относятся: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определение уровней образования, статуса образовательных учреждений, порядка установления контрольных экзаменов и выпускных документов государственного образца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статью 12 внесены изменения в соответствии с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Законом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РК от 13.11.15 г. № 398-V (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см. стар. ред.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12. Уровни образования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образования в Республике Казахстан на основе принципа непрерывности и преемственности общеобразовательных учебных и образовательных программ включает следующие уровни образования: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дошкольное воспитание и обучение;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начальное образование;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основное среднее образование;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среднее образование (общее среднее образование, техническое и профессиональное образование);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послесреднее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образование;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6) высшее образование;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7) послевузовское образование.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8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принятие законодательных и нормативных актов, необходимых для сохранения единого образовательного пространства в государстве, защиты прав человека на рынке труда и обеспечения свободной миграции рабочей силы (законы об образовании, в том числе профессиональном, и дополняющие их законы или нормативные акты о порядке финансирования образования, переподготовке, о повышении квалификации преподавательского персонала);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разработка общенациональной политики в области образования, которая определяет стратегические цели подготовки кадров, а также профессиональной переподготовки безработных, что обусловлено экономическим развитием страны, ситуацией на рынке труда, приоритетами в социальной сфере;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установление уровня налогообложения предприятий и коммерческих организаций, направленного на развитие профессионального образования.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119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Система образования представляет собой организационную структуру со сложным управлением. Она работает как сетевая система, составные (региональные) части которой функционируют в режиме общегосударственной политики установленных целей. Низовые звенья самостоятельно решают возникающие вопросы, учитывая традиции и специфику региона как относительно замкнутого пространства с характерными особенностями в сфере экономики, демографии, социальных отношений.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6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 уровне учреждения профессионального образования деятельность управленческих органов расширяется: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• повышается самостоятельность образовательного учреждения, устанавливаются прямые связи с рынком труда через профессиональное обучение граждан;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• изыскиваются дополнительные ресурсы;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• с учетом меняющегося рынка труда вносятся необходимые изменения в образовательные программы, совершенствуются методики обучения, обеспечивается повышение компетентности преподавателей;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• реализуются дополнительные профессиональные услуги (сверх государственного образовательного стандарта), разрабатываются собственные учебные программы.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7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настоящее время образовательные учреждения различных типов и видов имеют право самостоятельного решения вопросов, связанных с формированием контингента обучающихся, выбором форм и методов обучения, с разработкой и самостоятельным утверждением рабочей учебно-программной документации, подбором и расстановкой педагогических кадров. Но в целях сохранения единого образовательного пространства органы управления осуществляют лицензирование, аттестацию и государственную аккредитацию образовательных учреждений.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62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1043</Words>
  <Application>Microsoft Office PowerPoint</Application>
  <PresentationFormat>Экран (4:3)</PresentationFormat>
  <Paragraphs>63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Лекция № 4. Структура системы образования РК: образовательные программы и стандарты, сеть образовательных учреждений, органы управления образованием </vt:lpstr>
      <vt:lpstr>Презентация PowerPoint</vt:lpstr>
      <vt:lpstr>1. Управление учебными заведениями как целостная система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4Управление высшими учебными заведениями.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4. Структура системы образования РК: образовательные программы и стандарты, сеть образовательных учреждений, органы управления образованием</dc:title>
  <dc:creator>user</dc:creator>
  <cp:lastModifiedBy>PChelper.kz</cp:lastModifiedBy>
  <cp:revision>8</cp:revision>
  <dcterms:created xsi:type="dcterms:W3CDTF">2021-09-19T07:52:25Z</dcterms:created>
  <dcterms:modified xsi:type="dcterms:W3CDTF">2021-09-22T09:33:32Z</dcterms:modified>
</cp:coreProperties>
</file>